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25"/>
  </p:notesMasterIdLst>
  <p:handoutMasterIdLst>
    <p:handoutMasterId r:id="rId26"/>
  </p:handoutMasterIdLst>
  <p:sldIdLst>
    <p:sldId id="331" r:id="rId3"/>
    <p:sldId id="332" r:id="rId4"/>
    <p:sldId id="533" r:id="rId5"/>
    <p:sldId id="335" r:id="rId6"/>
    <p:sldId id="345" r:id="rId7"/>
    <p:sldId id="344" r:id="rId8"/>
    <p:sldId id="334" r:id="rId9"/>
    <p:sldId id="534" r:id="rId10"/>
    <p:sldId id="336" r:id="rId11"/>
    <p:sldId id="337" r:id="rId12"/>
    <p:sldId id="535" r:id="rId13"/>
    <p:sldId id="343" r:id="rId14"/>
    <p:sldId id="338" r:id="rId15"/>
    <p:sldId id="339" r:id="rId16"/>
    <p:sldId id="340" r:id="rId17"/>
    <p:sldId id="341" r:id="rId18"/>
    <p:sldId id="342" r:id="rId19"/>
    <p:sldId id="318" r:id="rId20"/>
    <p:sldId id="320" r:id="rId21"/>
    <p:sldId id="317" r:id="rId22"/>
    <p:sldId id="314" r:id="rId23"/>
    <p:sldId id="315" r:id="rId2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8" d="100"/>
          <a:sy n="88" d="100"/>
        </p:scale>
        <p:origin x="27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00021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819874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7708936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73596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4125622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712446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382218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81748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01447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42464568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12418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82035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56570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04755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BA70B9-7619-4B6B-9D48-09FF42954060}"/>
              </a:ext>
            </a:extLst>
          </p:cNvPr>
          <p:cNvSpPr>
            <a:spLocks noGrp="1"/>
          </p:cNvSpPr>
          <p:nvPr>
            <p:ph type="pic" sz="quarter" idx="13"/>
          </p:nvPr>
        </p:nvSpPr>
        <p:spPr>
          <a:xfrm>
            <a:off x="1" y="0"/>
            <a:ext cx="12188825" cy="6858000"/>
          </a:xfrm>
        </p:spPr>
        <p:txBody>
          <a:bodyPr anchor="ctr"/>
          <a:lstStyle>
            <a:lvl1pPr marL="0" indent="0" algn="ctr">
              <a:buFontTx/>
              <a:buNone/>
              <a:defRPr/>
            </a:lvl1pPr>
          </a:lstStyle>
          <a:p>
            <a:endParaRPr lang="en-IN"/>
          </a:p>
        </p:txBody>
      </p:sp>
    </p:spTree>
    <p:extLst>
      <p:ext uri="{BB962C8B-B14F-4D97-AF65-F5344CB8AC3E}">
        <p14:creationId xmlns:p14="http://schemas.microsoft.com/office/powerpoint/2010/main" val="2844706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11/25/2021</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382919524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1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soyuztechnologies/LamResearchS4HANA/blob/master/RAP/Day%2025/01_Data%20Model/02_Agency.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4.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25</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557908" y="3212976"/>
            <a:ext cx="8428457" cy="2797829"/>
          </a:xfrm>
          <a:prstGeom prst="rect">
            <a:avLst/>
          </a:prstGeom>
        </p:spPr>
      </p:pic>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spTree>
    <p:extLst>
      <p:ext uri="{BB962C8B-B14F-4D97-AF65-F5344CB8AC3E}">
        <p14:creationId xmlns:p14="http://schemas.microsoft.com/office/powerpoint/2010/main" val="216395681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36712"/>
            <a:ext cx="10381514" cy="923330"/>
          </a:xfrm>
          <a:prstGeom prst="rect">
            <a:avLst/>
          </a:prstGeom>
        </p:spPr>
        <p:txBody>
          <a:bodyPr wrap="square">
            <a:spAutoFit/>
          </a:bodyPr>
          <a:lstStyle/>
          <a:p>
            <a:r>
              <a:rPr lang="en-US" sz="1800" dirty="0">
                <a:solidFill>
                  <a:schemeClr val="bg1"/>
                </a:solidFill>
              </a:rPr>
              <a:t>The business service binding (short form: service binding) is an ABAP Repository object used to bind a service definition to a client-server communication protocol such as OData. Like any other repository object, the </a:t>
            </a:r>
            <a:r>
              <a:rPr lang="en-US" sz="1800" dirty="0"/>
              <a:t>service</a:t>
            </a:r>
            <a:r>
              <a:rPr lang="en-US" sz="1800" dirty="0">
                <a:solidFill>
                  <a:schemeClr val="bg1"/>
                </a:solidFill>
              </a:rPr>
              <a:t> binding uses the proven infrastructure of the ABAP Workbench, including the transport functionality.</a:t>
            </a:r>
          </a:p>
        </p:txBody>
      </p:sp>
      <p:pic>
        <p:nvPicPr>
          <p:cNvPr id="3" name="Picture 2"/>
          <p:cNvPicPr>
            <a:picLocks noChangeAspect="1"/>
          </p:cNvPicPr>
          <p:nvPr/>
        </p:nvPicPr>
        <p:blipFill>
          <a:blip r:embed="rId3"/>
          <a:stretch>
            <a:fillRect/>
          </a:stretch>
        </p:blipFill>
        <p:spPr>
          <a:xfrm>
            <a:off x="1906624" y="1836008"/>
            <a:ext cx="8424936" cy="4636161"/>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sp>
        <p:nvSpPr>
          <p:cNvPr id="9" name="Rectangle 8"/>
          <p:cNvSpPr/>
          <p:nvPr/>
        </p:nvSpPr>
        <p:spPr>
          <a:xfrm>
            <a:off x="609441" y="798612"/>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p>
        </p:txBody>
      </p:sp>
    </p:spTree>
    <p:extLst>
      <p:ext uri="{BB962C8B-B14F-4D97-AF65-F5344CB8AC3E}">
        <p14:creationId xmlns:p14="http://schemas.microsoft.com/office/powerpoint/2010/main" val="43014215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880503" y="2598003"/>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358849790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25</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93812" y="1016933"/>
            <a:ext cx="7962085" cy="3476593"/>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Common Challenges in ABAP Development</a:t>
            </a:r>
          </a:p>
          <a:p>
            <a:pPr marL="133234" indent="-285664">
              <a:buFont typeface="Arial" panose="020B0604020202020204" pitchFamily="34" charset="0"/>
              <a:buChar char="•"/>
            </a:pPr>
            <a:r>
              <a:rPr lang="en-IN" sz="1999" dirty="0">
                <a:solidFill>
                  <a:schemeClr val="bg1"/>
                </a:solidFill>
              </a:rPr>
              <a:t>Evolution of ABAP Programming Model</a:t>
            </a:r>
          </a:p>
          <a:p>
            <a:pPr marL="133234" indent="-285664">
              <a:buFont typeface="Arial" panose="020B0604020202020204" pitchFamily="34" charset="0"/>
              <a:buChar char="•"/>
            </a:pPr>
            <a:r>
              <a:rPr lang="en-IN" sz="1999" dirty="0">
                <a:solidFill>
                  <a:schemeClr val="bg1"/>
                </a:solidFill>
              </a:rPr>
              <a:t>What is RAP (Restful Application Programming)</a:t>
            </a:r>
          </a:p>
          <a:p>
            <a:pPr marL="133234" indent="-285664">
              <a:buFont typeface="Arial" panose="020B0604020202020204" pitchFamily="34" charset="0"/>
              <a:buChar char="•"/>
            </a:pPr>
            <a:r>
              <a:rPr lang="en-IN" sz="1999" dirty="0">
                <a:solidFill>
                  <a:schemeClr val="bg1"/>
                </a:solidFill>
              </a:rPr>
              <a:t>Flow of Restful Application Programming </a:t>
            </a:r>
          </a:p>
          <a:p>
            <a:pPr marL="133234" indent="-285664">
              <a:buFont typeface="Arial" panose="020B0604020202020204" pitchFamily="34" charset="0"/>
              <a:buChar char="•"/>
            </a:pPr>
            <a:r>
              <a:rPr lang="en-IN" sz="1999" dirty="0">
                <a:solidFill>
                  <a:schemeClr val="bg1"/>
                </a:solidFill>
              </a:rPr>
              <a:t>Types of Scenarios</a:t>
            </a:r>
          </a:p>
          <a:p>
            <a:pPr marL="1256923" lvl="2" indent="-342797">
              <a:buFont typeface="Wingdings" panose="05000000000000000000" pitchFamily="2" charset="2"/>
              <a:buChar char="Ø"/>
            </a:pPr>
            <a:r>
              <a:rPr lang="en-IN" sz="1999" dirty="0">
                <a:solidFill>
                  <a:schemeClr val="bg1"/>
                </a:solidFill>
              </a:rPr>
              <a:t> Managed Scenario</a:t>
            </a:r>
          </a:p>
          <a:p>
            <a:pPr marL="1256923" lvl="2"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2000" dirty="0">
                <a:solidFill>
                  <a:schemeClr val="bg1"/>
                </a:solidFill>
              </a:rPr>
              <a:t>Explanation of Flight Data Model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Flow of Development (Unmanaged Scenario)</a:t>
            </a:r>
          </a:p>
          <a:p>
            <a:pPr marL="133234" indent="-285664">
              <a:buFont typeface="Arial" panose="020B0604020202020204" pitchFamily="34" charset="0"/>
              <a:buChar char="•"/>
            </a:pPr>
            <a:r>
              <a:rPr lang="en-US" sz="1999" dirty="0">
                <a:solidFill>
                  <a:schemeClr val="bg1"/>
                </a:solidFill>
              </a:rPr>
              <a:t>Defining CDS Views</a:t>
            </a:r>
          </a:p>
          <a:p>
            <a:pPr marL="133234" indent="-285664">
              <a:buFont typeface="Arial" panose="020B0604020202020204" pitchFamily="34" charset="0"/>
              <a:buChar char="•"/>
            </a:pPr>
            <a:r>
              <a:rPr lang="en-US" sz="1999" dirty="0">
                <a:solidFill>
                  <a:schemeClr val="bg1"/>
                </a:solidFill>
              </a:rPr>
              <a:t>Creating OData Service ( Business Service)</a:t>
            </a:r>
          </a:p>
        </p:txBody>
      </p:sp>
    </p:spTree>
    <p:extLst>
      <p:ext uri="{BB962C8B-B14F-4D97-AF65-F5344CB8AC3E}">
        <p14:creationId xmlns:p14="http://schemas.microsoft.com/office/powerpoint/2010/main" val="60807785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p:spTree>
    <p:extLst>
      <p:ext uri="{BB962C8B-B14F-4D97-AF65-F5344CB8AC3E}">
        <p14:creationId xmlns:p14="http://schemas.microsoft.com/office/powerpoint/2010/main" val="18495611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_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9634</TotalTime>
  <Words>978</Words>
  <Application>Microsoft Office PowerPoint</Application>
  <PresentationFormat>Custom</PresentationFormat>
  <Paragraphs>156</Paragraphs>
  <Slides>22</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Arial</vt:lpstr>
      <vt:lpstr>Arial Black</vt:lpstr>
      <vt:lpstr>Arial Bold</vt:lpstr>
      <vt:lpstr>Calibri</vt:lpstr>
      <vt:lpstr>Calibri Light</vt:lpstr>
      <vt:lpstr>Cooper Black</vt:lpstr>
      <vt:lpstr>Open Sans</vt:lpstr>
      <vt:lpstr>Patua One</vt:lpstr>
      <vt:lpstr>Segoe UI</vt:lpstr>
      <vt:lpstr>Segoe UI Bold</vt:lpstr>
      <vt:lpstr>Wingdings</vt:lpstr>
      <vt:lpstr>Office Theme</vt:lpstr>
      <vt:lpstr>1_Office Theme</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297</cp:revision>
  <dcterms:created xsi:type="dcterms:W3CDTF">2013-09-12T13:05:01Z</dcterms:created>
  <dcterms:modified xsi:type="dcterms:W3CDTF">2021-11-25T13:12:02Z</dcterms:modified>
</cp:coreProperties>
</file>